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0" r:id="rId1"/>
  </p:sldMasterIdLst>
  <p:notesMasterIdLst>
    <p:notesMasterId r:id="rId22"/>
  </p:notesMasterIdLst>
  <p:sldIdLst>
    <p:sldId id="256" r:id="rId2"/>
    <p:sldId id="318" r:id="rId3"/>
    <p:sldId id="317" r:id="rId4"/>
    <p:sldId id="258" r:id="rId5"/>
    <p:sldId id="259" r:id="rId6"/>
    <p:sldId id="310" r:id="rId7"/>
    <p:sldId id="260" r:id="rId8"/>
    <p:sldId id="306" r:id="rId9"/>
    <p:sldId id="309" r:id="rId10"/>
    <p:sldId id="311" r:id="rId11"/>
    <p:sldId id="312" r:id="rId12"/>
    <p:sldId id="320" r:id="rId13"/>
    <p:sldId id="307" r:id="rId14"/>
    <p:sldId id="315" r:id="rId15"/>
    <p:sldId id="316" r:id="rId16"/>
    <p:sldId id="313" r:id="rId17"/>
    <p:sldId id="314" r:id="rId18"/>
    <p:sldId id="319" r:id="rId19"/>
    <p:sldId id="321" r:id="rId20"/>
    <p:sldId id="283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6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732911-13BF-46CB-87D2-A24F291EAF30}">
  <a:tblStyle styleId="{45732911-13BF-46CB-87D2-A24F291EAF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47"/>
    <p:restoredTop sz="94668"/>
  </p:normalViewPr>
  <p:slideViewPr>
    <p:cSldViewPr snapToGrid="0" snapToObjects="1">
      <p:cViewPr varScale="1">
        <p:scale>
          <a:sx n="141" d="100"/>
          <a:sy n="141" d="100"/>
        </p:scale>
        <p:origin x="10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dbc6d061bb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dbc6d061bb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187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dbc6d061bb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dbc6d061bb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4963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df26b1e7c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df26b1e7c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5530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68217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b6b0abc02f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b6b0abc02f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35267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b6b0abc02f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b6b0abc02f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4180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50731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75115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eae4b7e1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eae4b7e1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69152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6830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9840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deb1016d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deb1016d6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b6b0abc02f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b6b0abc02f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9528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ba848ff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ba848ff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b6b0abc02f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b6b0abc02f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4443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5830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12780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dbc6d061bb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dbc6d061bb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0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45800" y="1143300"/>
            <a:ext cx="6452400" cy="24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98600" y="3594300"/>
            <a:ext cx="4746600" cy="40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0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-34950" y="-19624"/>
            <a:ext cx="9232875" cy="518274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/>
          <p:nvPr/>
        </p:nvSpPr>
        <p:spPr>
          <a:xfrm>
            <a:off x="360000" y="360000"/>
            <a:ext cx="8424000" cy="44235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-40776" y="-18375"/>
            <a:ext cx="9208151" cy="51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-49551" y="-23300"/>
            <a:ext cx="9225701" cy="518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l="59" r="59"/>
          <a:stretch/>
        </p:blipFill>
        <p:spPr>
          <a:xfrm>
            <a:off x="-35900" y="-13010"/>
            <a:ext cx="9198401" cy="516952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2924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t="29" b="19"/>
          <a:stretch/>
        </p:blipFill>
        <p:spPr>
          <a:xfrm>
            <a:off x="-27200" y="-11650"/>
            <a:ext cx="9198401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3300" y="-13075"/>
            <a:ext cx="9209599" cy="516965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35151" y="-17475"/>
            <a:ext cx="9214301" cy="51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3348500" y="17427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2" hasCustomPrompt="1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334850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/>
          </p:nvPr>
        </p:nvSpPr>
        <p:spPr>
          <a:xfrm>
            <a:off x="6235850" y="17427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623585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/>
          </p:nvPr>
        </p:nvSpPr>
        <p:spPr>
          <a:xfrm>
            <a:off x="3348500" y="36083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3348500" y="4118700"/>
            <a:ext cx="1889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/>
          </p:nvPr>
        </p:nvSpPr>
        <p:spPr>
          <a:xfrm>
            <a:off x="6235850" y="36083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6235850" y="41187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9" hasCustomPrompt="1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3" hasCustomPrompt="1"/>
          </p:nvPr>
        </p:nvSpPr>
        <p:spPr>
          <a:xfrm>
            <a:off x="3466250" y="11190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14" hasCustomPrompt="1"/>
          </p:nvPr>
        </p:nvSpPr>
        <p:spPr>
          <a:xfrm>
            <a:off x="6312050" y="11190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5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-35425" y="-19885"/>
            <a:ext cx="9198401" cy="5163386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928425" y="2880150"/>
            <a:ext cx="4394400" cy="60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1"/>
          </p:nvPr>
        </p:nvSpPr>
        <p:spPr>
          <a:xfrm>
            <a:off x="928425" y="1663050"/>
            <a:ext cx="4394400" cy="12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_1">
    <p:bg>
      <p:bgPr>
        <a:solidFill>
          <a:schemeClr val="lt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9125" y="-14075"/>
            <a:ext cx="9202249" cy="517164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1"/>
          <p:cNvSpPr txBox="1">
            <a:spLocks noGrp="1"/>
          </p:cNvSpPr>
          <p:nvPr>
            <p:ph type="title"/>
          </p:nvPr>
        </p:nvSpPr>
        <p:spPr>
          <a:xfrm>
            <a:off x="1859803" y="138445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subTitle" idx="1"/>
          </p:nvPr>
        </p:nvSpPr>
        <p:spPr>
          <a:xfrm>
            <a:off x="1859800" y="1843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title" idx="2"/>
          </p:nvPr>
        </p:nvSpPr>
        <p:spPr>
          <a:xfrm>
            <a:off x="3781050" y="252745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3"/>
          </p:nvPr>
        </p:nvSpPr>
        <p:spPr>
          <a:xfrm>
            <a:off x="3781050" y="2986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title" idx="4"/>
          </p:nvPr>
        </p:nvSpPr>
        <p:spPr>
          <a:xfrm>
            <a:off x="5702300" y="367045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subTitle" idx="5"/>
          </p:nvPr>
        </p:nvSpPr>
        <p:spPr>
          <a:xfrm>
            <a:off x="5702300" y="4129500"/>
            <a:ext cx="24207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title" idx="6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3301" y="-9475"/>
            <a:ext cx="9190601" cy="5162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 txBox="1">
            <a:spLocks noGrp="1"/>
          </p:cNvSpPr>
          <p:nvPr>
            <p:ph type="ctrTitle"/>
          </p:nvPr>
        </p:nvSpPr>
        <p:spPr>
          <a:xfrm>
            <a:off x="2608425" y="692400"/>
            <a:ext cx="3927000" cy="7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subTitle" idx="1"/>
          </p:nvPr>
        </p:nvSpPr>
        <p:spPr>
          <a:xfrm>
            <a:off x="1712225" y="1435725"/>
            <a:ext cx="57195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subTitle" idx="2"/>
          </p:nvPr>
        </p:nvSpPr>
        <p:spPr>
          <a:xfrm>
            <a:off x="3050125" y="2053125"/>
            <a:ext cx="3043800" cy="7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5"/>
          <p:cNvSpPr txBox="1"/>
          <p:nvPr/>
        </p:nvSpPr>
        <p:spPr>
          <a:xfrm>
            <a:off x="1949825" y="3801825"/>
            <a:ext cx="5251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bg>
      <p:bgPr>
        <a:solidFill>
          <a:schemeClr val="lt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1125" y="-17475"/>
            <a:ext cx="9225251" cy="5178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59" r:id="rId5"/>
    <p:sldLayoutId id="2147483660" r:id="rId6"/>
    <p:sldLayoutId id="2147483667" r:id="rId7"/>
    <p:sldLayoutId id="2147483671" r:id="rId8"/>
    <p:sldLayoutId id="2147483672" r:id="rId9"/>
    <p:sldLayoutId id="2147483676" r:id="rId10"/>
    <p:sldLayoutId id="2147483677" r:id="rId11"/>
    <p:sldLayoutId id="2147483678" r:id="rId12"/>
    <p:sldLayoutId id="214748368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5"/>
          <p:cNvSpPr txBox="1">
            <a:spLocks noGrp="1"/>
          </p:cNvSpPr>
          <p:nvPr>
            <p:ph type="ctrTitle"/>
          </p:nvPr>
        </p:nvSpPr>
        <p:spPr>
          <a:xfrm>
            <a:off x="1345800" y="1143300"/>
            <a:ext cx="6452400" cy="24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KSA Ministry of Justice</a:t>
            </a:r>
            <a:endParaRPr dirty="0"/>
          </a:p>
        </p:txBody>
      </p:sp>
      <p:sp>
        <p:nvSpPr>
          <p:cNvPr id="173" name="Google Shape;173;p35"/>
          <p:cNvSpPr txBox="1">
            <a:spLocks noGrp="1"/>
          </p:cNvSpPr>
          <p:nvPr>
            <p:ph type="subTitle" idx="1"/>
          </p:nvPr>
        </p:nvSpPr>
        <p:spPr>
          <a:xfrm>
            <a:off x="2198700" y="2984700"/>
            <a:ext cx="4746600" cy="4059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NLP project and cosine similarity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4"/>
          <p:cNvSpPr txBox="1">
            <a:spLocks noGrp="1"/>
          </p:cNvSpPr>
          <p:nvPr>
            <p:ph type="title"/>
          </p:nvPr>
        </p:nvSpPr>
        <p:spPr>
          <a:xfrm>
            <a:off x="1879159" y="1705825"/>
            <a:ext cx="3499006" cy="2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Remove punctuations</a:t>
            </a:r>
            <a:br>
              <a:rPr lang="en-US" b="1" dirty="0"/>
            </a:br>
            <a:endParaRPr dirty="0"/>
          </a:p>
        </p:txBody>
      </p:sp>
      <p:sp>
        <p:nvSpPr>
          <p:cNvPr id="529" name="Google Shape;529;p54"/>
          <p:cNvSpPr txBox="1">
            <a:spLocks noGrp="1"/>
          </p:cNvSpPr>
          <p:nvPr>
            <p:ph type="subTitle" idx="1"/>
          </p:nvPr>
        </p:nvSpPr>
        <p:spPr>
          <a:xfrm>
            <a:off x="1859800" y="184350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0" name="Google Shape;530;p54"/>
          <p:cNvSpPr txBox="1">
            <a:spLocks noGrp="1"/>
          </p:cNvSpPr>
          <p:nvPr>
            <p:ph type="title" idx="2"/>
          </p:nvPr>
        </p:nvSpPr>
        <p:spPr>
          <a:xfrm>
            <a:off x="3781050" y="252745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remove \n</a:t>
            </a:r>
            <a:endParaRPr b="1" dirty="0"/>
          </a:p>
        </p:txBody>
      </p:sp>
      <p:sp>
        <p:nvSpPr>
          <p:cNvPr id="531" name="Google Shape;531;p54"/>
          <p:cNvSpPr txBox="1">
            <a:spLocks noGrp="1"/>
          </p:cNvSpPr>
          <p:nvPr>
            <p:ph type="subTitle" idx="3"/>
          </p:nvPr>
        </p:nvSpPr>
        <p:spPr>
          <a:xfrm>
            <a:off x="3781050" y="298650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2" name="Google Shape;532;p54"/>
          <p:cNvSpPr txBox="1">
            <a:spLocks noGrp="1"/>
          </p:cNvSpPr>
          <p:nvPr>
            <p:ph type="title" idx="4"/>
          </p:nvPr>
        </p:nvSpPr>
        <p:spPr>
          <a:xfrm>
            <a:off x="5702300" y="367045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remove numbers</a:t>
            </a:r>
            <a:endParaRPr lang="en-US" b="1" dirty="0">
              <a:effectLst/>
            </a:endParaRPr>
          </a:p>
        </p:txBody>
      </p:sp>
      <p:sp>
        <p:nvSpPr>
          <p:cNvPr id="533" name="Google Shape;533;p54"/>
          <p:cNvSpPr txBox="1">
            <a:spLocks noGrp="1"/>
          </p:cNvSpPr>
          <p:nvPr>
            <p:ph type="subTitle" idx="5"/>
          </p:nvPr>
        </p:nvSpPr>
        <p:spPr>
          <a:xfrm>
            <a:off x="5702300" y="412950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endParaRPr dirty="0"/>
          </a:p>
        </p:txBody>
      </p:sp>
      <p:sp>
        <p:nvSpPr>
          <p:cNvPr id="534" name="Google Shape;534;p54"/>
          <p:cNvSpPr/>
          <p:nvPr/>
        </p:nvSpPr>
        <p:spPr>
          <a:xfrm>
            <a:off x="1021012" y="1475075"/>
            <a:ext cx="686400" cy="686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1</a:t>
            </a:r>
            <a:endParaRPr sz="2400" dirty="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35" name="Google Shape;535;p54"/>
          <p:cNvSpPr/>
          <p:nvPr/>
        </p:nvSpPr>
        <p:spPr>
          <a:xfrm>
            <a:off x="2942262" y="2618075"/>
            <a:ext cx="686400" cy="686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</a:t>
            </a:r>
            <a:endParaRPr sz="2400" dirty="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36" name="Google Shape;536;p54"/>
          <p:cNvSpPr/>
          <p:nvPr/>
        </p:nvSpPr>
        <p:spPr>
          <a:xfrm>
            <a:off x="4863512" y="3761075"/>
            <a:ext cx="686400" cy="686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3</a:t>
            </a:r>
            <a:endParaRPr sz="1800" dirty="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37" name="Google Shape;537;p54"/>
          <p:cNvSpPr txBox="1">
            <a:spLocks noGrp="1"/>
          </p:cNvSpPr>
          <p:nvPr>
            <p:ph type="title" idx="6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Cleaning text  NLP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846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4"/>
          <p:cNvSpPr txBox="1">
            <a:spLocks noGrp="1"/>
          </p:cNvSpPr>
          <p:nvPr>
            <p:ph type="title"/>
          </p:nvPr>
        </p:nvSpPr>
        <p:spPr>
          <a:xfrm>
            <a:off x="1879159" y="1705825"/>
            <a:ext cx="3499006" cy="2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Remove stop words</a:t>
            </a:r>
            <a:br>
              <a:rPr lang="en-US" b="1" dirty="0"/>
            </a:br>
            <a:endParaRPr dirty="0"/>
          </a:p>
        </p:txBody>
      </p:sp>
      <p:sp>
        <p:nvSpPr>
          <p:cNvPr id="529" name="Google Shape;529;p54"/>
          <p:cNvSpPr txBox="1">
            <a:spLocks noGrp="1"/>
          </p:cNvSpPr>
          <p:nvPr>
            <p:ph type="subTitle" idx="1"/>
          </p:nvPr>
        </p:nvSpPr>
        <p:spPr>
          <a:xfrm>
            <a:off x="1859800" y="184350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0" name="Google Shape;530;p54"/>
          <p:cNvSpPr txBox="1">
            <a:spLocks noGrp="1"/>
          </p:cNvSpPr>
          <p:nvPr>
            <p:ph type="title" idx="2"/>
          </p:nvPr>
        </p:nvSpPr>
        <p:spPr>
          <a:xfrm>
            <a:off x="3781050" y="252745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Correct words</a:t>
            </a:r>
            <a:endParaRPr b="1" dirty="0"/>
          </a:p>
        </p:txBody>
      </p:sp>
      <p:sp>
        <p:nvSpPr>
          <p:cNvPr id="531" name="Google Shape;531;p54"/>
          <p:cNvSpPr txBox="1">
            <a:spLocks noGrp="1"/>
          </p:cNvSpPr>
          <p:nvPr>
            <p:ph type="subTitle" idx="3"/>
          </p:nvPr>
        </p:nvSpPr>
        <p:spPr>
          <a:xfrm>
            <a:off x="3781050" y="298650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2" name="Google Shape;532;p54"/>
          <p:cNvSpPr txBox="1">
            <a:spLocks noGrp="1"/>
          </p:cNvSpPr>
          <p:nvPr>
            <p:ph type="title" idx="4"/>
          </p:nvPr>
        </p:nvSpPr>
        <p:spPr>
          <a:xfrm>
            <a:off x="5702300" y="3761074"/>
            <a:ext cx="3441700" cy="2921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remove </a:t>
            </a:r>
            <a:r>
              <a:rPr lang="en-US" b="1" dirty="0" err="1"/>
              <a:t>english</a:t>
            </a:r>
            <a:r>
              <a:rPr lang="en-US" b="1" dirty="0"/>
              <a:t> words</a:t>
            </a:r>
            <a:endParaRPr lang="en-US" b="1" dirty="0">
              <a:effectLst/>
            </a:endParaRPr>
          </a:p>
        </p:txBody>
      </p:sp>
      <p:sp>
        <p:nvSpPr>
          <p:cNvPr id="533" name="Google Shape;533;p54"/>
          <p:cNvSpPr txBox="1">
            <a:spLocks noGrp="1"/>
          </p:cNvSpPr>
          <p:nvPr>
            <p:ph type="subTitle" idx="5"/>
          </p:nvPr>
        </p:nvSpPr>
        <p:spPr>
          <a:xfrm>
            <a:off x="5702300" y="412950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endParaRPr dirty="0"/>
          </a:p>
        </p:txBody>
      </p:sp>
      <p:sp>
        <p:nvSpPr>
          <p:cNvPr id="534" name="Google Shape;534;p54"/>
          <p:cNvSpPr/>
          <p:nvPr/>
        </p:nvSpPr>
        <p:spPr>
          <a:xfrm>
            <a:off x="1021012" y="1475075"/>
            <a:ext cx="686400" cy="686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1</a:t>
            </a:r>
            <a:endParaRPr sz="2400" dirty="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35" name="Google Shape;535;p54"/>
          <p:cNvSpPr/>
          <p:nvPr/>
        </p:nvSpPr>
        <p:spPr>
          <a:xfrm>
            <a:off x="2942262" y="2618075"/>
            <a:ext cx="686400" cy="686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</a:t>
            </a:r>
            <a:endParaRPr sz="2400" dirty="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36" name="Google Shape;536;p54"/>
          <p:cNvSpPr/>
          <p:nvPr/>
        </p:nvSpPr>
        <p:spPr>
          <a:xfrm>
            <a:off x="4863512" y="3761075"/>
            <a:ext cx="686400" cy="686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3</a:t>
            </a:r>
            <a:endParaRPr sz="1800" dirty="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37" name="Google Shape;537;p54"/>
          <p:cNvSpPr txBox="1">
            <a:spLocks noGrp="1"/>
          </p:cNvSpPr>
          <p:nvPr>
            <p:ph type="title" idx="6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Cleaning text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1184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2"/>
          <p:cNvSpPr txBox="1">
            <a:spLocks noGrp="1"/>
          </p:cNvSpPr>
          <p:nvPr>
            <p:ph type="title"/>
          </p:nvPr>
        </p:nvSpPr>
        <p:spPr>
          <a:xfrm>
            <a:off x="796200" y="8067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2235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EDA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203" name="Google Shape;203;p38"/>
          <p:cNvSpPr txBox="1">
            <a:spLocks noGrp="1"/>
          </p:cNvSpPr>
          <p:nvPr>
            <p:ph type="subTitle" idx="1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Shape data :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680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3"/>
          <p:cNvSpPr txBox="1">
            <a:spLocks noGrp="1"/>
          </p:cNvSpPr>
          <p:nvPr>
            <p:ph type="title"/>
          </p:nvPr>
        </p:nvSpPr>
        <p:spPr>
          <a:xfrm>
            <a:off x="718875" y="841800"/>
            <a:ext cx="4394400" cy="60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Word cloud 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76232C-1233-7A4F-87B9-72B0B1BFCB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360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B611529-3749-0847-B5BC-E493932E89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388213-2962-FB4F-BB7C-DF8400CDC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666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TF-IDF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203" name="Google Shape;203;p38"/>
          <p:cNvSpPr txBox="1">
            <a:spLocks noGrp="1"/>
          </p:cNvSpPr>
          <p:nvPr>
            <p:ph type="subTitle" idx="1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Shape data :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011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Cosine similarity</a:t>
            </a:r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203" name="Google Shape;203;p38"/>
          <p:cNvSpPr txBox="1">
            <a:spLocks noGrp="1"/>
          </p:cNvSpPr>
          <p:nvPr>
            <p:ph type="subTitle" idx="1"/>
          </p:nvPr>
        </p:nvSpPr>
        <p:spPr>
          <a:xfrm>
            <a:off x="2050950" y="3019774"/>
            <a:ext cx="5080200" cy="13364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Cosine similarity matrix </a:t>
            </a:r>
          </a:p>
          <a:p>
            <a:pPr marL="0" lvl="0" indent="0"/>
            <a:endParaRPr lang="en-US" dirty="0"/>
          </a:p>
          <a:p>
            <a:pPr marL="0" lvl="0" indent="0"/>
            <a:r>
              <a:rPr lang="en-US" dirty="0"/>
              <a:t>Shape data : (1283, 24282)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64255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Output distance Cosine matrix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2337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</a:t>
            </a:r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203" name="Google Shape;203;p38"/>
          <p:cNvSpPr txBox="1">
            <a:spLocks noGrp="1"/>
          </p:cNvSpPr>
          <p:nvPr>
            <p:ph type="subTitle" idx="1"/>
          </p:nvPr>
        </p:nvSpPr>
        <p:spPr>
          <a:xfrm>
            <a:off x="2050950" y="2790144"/>
            <a:ext cx="5416650" cy="20295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Python and Jupiter Notebook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NumPy and Pandas for data manipulation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Matplotlib and Seaborn for plotting visualization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SkLearn</a:t>
            </a:r>
            <a:endParaRPr lang="en-US" dirty="0"/>
          </a:p>
          <a:p>
            <a:pPr marL="0" lv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597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5"/>
          <p:cNvSpPr txBox="1">
            <a:spLocks noGrp="1"/>
          </p:cNvSpPr>
          <p:nvPr>
            <p:ph type="ctrTitle"/>
          </p:nvPr>
        </p:nvSpPr>
        <p:spPr>
          <a:xfrm>
            <a:off x="1608150" y="2133600"/>
            <a:ext cx="6452400" cy="14797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dirty="0"/>
          </a:p>
        </p:txBody>
      </p:sp>
      <p:sp>
        <p:nvSpPr>
          <p:cNvPr id="173" name="Google Shape;173;p35"/>
          <p:cNvSpPr txBox="1">
            <a:spLocks noGrp="1"/>
          </p:cNvSpPr>
          <p:nvPr>
            <p:ph type="subTitle" idx="1"/>
          </p:nvPr>
        </p:nvSpPr>
        <p:spPr>
          <a:xfrm>
            <a:off x="1608150" y="1289850"/>
            <a:ext cx="4746600" cy="53895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Problem statement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19775605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62"/>
          <p:cNvSpPr/>
          <p:nvPr/>
        </p:nvSpPr>
        <p:spPr>
          <a:xfrm>
            <a:off x="1896958" y="2968912"/>
            <a:ext cx="5856392" cy="1336387"/>
          </a:xfrm>
          <a:prstGeom prst="rect">
            <a:avLst/>
          </a:prstGeom>
          <a:solidFill>
            <a:srgbClr val="F3F6F5"/>
          </a:solidFill>
          <a:ln w="190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3" name="Google Shape;673;p62"/>
          <p:cNvSpPr txBox="1">
            <a:spLocks noGrp="1"/>
          </p:cNvSpPr>
          <p:nvPr>
            <p:ph type="ctrTitle"/>
          </p:nvPr>
        </p:nvSpPr>
        <p:spPr>
          <a:xfrm>
            <a:off x="2608425" y="1850569"/>
            <a:ext cx="3927000" cy="7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674" name="Google Shape;674;p62"/>
          <p:cNvSpPr txBox="1">
            <a:spLocks noGrp="1"/>
          </p:cNvSpPr>
          <p:nvPr>
            <p:ph type="subTitle" idx="1"/>
          </p:nvPr>
        </p:nvSpPr>
        <p:spPr>
          <a:xfrm>
            <a:off x="1712175" y="2660212"/>
            <a:ext cx="5719500" cy="617400"/>
          </a:xfrm>
          <a:prstGeom prst="rect">
            <a:avLst/>
          </a:prstGeom>
          <a:solidFill>
            <a:srgbClr val="F3F6F5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C79641-A237-9245-AA3F-0D9A5BD91B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402F12E-C4A7-6747-A461-706BC0CB7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19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2566223" y="1816700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collect</a:t>
            </a:r>
            <a:r>
              <a:rPr lang="en" dirty="0"/>
              <a:t> data</a:t>
            </a:r>
            <a:endParaRPr dirty="0"/>
          </a:p>
        </p:txBody>
      </p:sp>
      <p:sp>
        <p:nvSpPr>
          <p:cNvPr id="185" name="Google Shape;185;p37"/>
          <p:cNvSpPr txBox="1">
            <a:spLocks noGrp="1"/>
          </p:cNvSpPr>
          <p:nvPr>
            <p:ph type="title" idx="2"/>
          </p:nvPr>
        </p:nvSpPr>
        <p:spPr>
          <a:xfrm>
            <a:off x="4951550" y="3240875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186" name="Google Shape;186;p37"/>
          <p:cNvSpPr txBox="1">
            <a:spLocks noGrp="1"/>
          </p:cNvSpPr>
          <p:nvPr>
            <p:ph type="subTitle" idx="1"/>
          </p:nvPr>
        </p:nvSpPr>
        <p:spPr>
          <a:xfrm>
            <a:off x="2530325" y="2262137"/>
            <a:ext cx="1922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Web scrapping and tools</a:t>
            </a:r>
            <a:endParaRPr dirty="0"/>
          </a:p>
        </p:txBody>
      </p:sp>
      <p:sp>
        <p:nvSpPr>
          <p:cNvPr id="187" name="Google Shape;187;p37"/>
          <p:cNvSpPr txBox="1">
            <a:spLocks noGrp="1"/>
          </p:cNvSpPr>
          <p:nvPr>
            <p:ph type="title" idx="3"/>
          </p:nvPr>
        </p:nvSpPr>
        <p:spPr>
          <a:xfrm>
            <a:off x="5642786" y="1854550"/>
            <a:ext cx="2355257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Preprocessing</a:t>
            </a:r>
            <a:endParaRPr dirty="0"/>
          </a:p>
        </p:txBody>
      </p:sp>
      <p:sp>
        <p:nvSpPr>
          <p:cNvPr id="188" name="Google Shape;188;p37"/>
          <p:cNvSpPr txBox="1">
            <a:spLocks noGrp="1"/>
          </p:cNvSpPr>
          <p:nvPr>
            <p:ph type="subTitle" idx="4"/>
          </p:nvPr>
        </p:nvSpPr>
        <p:spPr>
          <a:xfrm>
            <a:off x="5739540" y="2329350"/>
            <a:ext cx="2355256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 dirty="0"/>
              <a:t>Data cleaning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 dirty="0"/>
              <a:t>Text preprocessing</a:t>
            </a:r>
            <a:endParaRPr sz="1600" dirty="0"/>
          </a:p>
        </p:txBody>
      </p:sp>
      <p:sp>
        <p:nvSpPr>
          <p:cNvPr id="189" name="Google Shape;189;p37"/>
          <p:cNvSpPr txBox="1">
            <a:spLocks noGrp="1"/>
          </p:cNvSpPr>
          <p:nvPr>
            <p:ph type="title" idx="5"/>
          </p:nvPr>
        </p:nvSpPr>
        <p:spPr>
          <a:xfrm>
            <a:off x="2503578" y="3240875"/>
            <a:ext cx="251497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Convert to vector</a:t>
            </a:r>
          </a:p>
        </p:txBody>
      </p:sp>
      <p:sp>
        <p:nvSpPr>
          <p:cNvPr id="190" name="Google Shape;190;p37"/>
          <p:cNvSpPr txBox="1">
            <a:spLocks noGrp="1"/>
          </p:cNvSpPr>
          <p:nvPr>
            <p:ph type="subTitle" idx="6"/>
          </p:nvPr>
        </p:nvSpPr>
        <p:spPr>
          <a:xfrm>
            <a:off x="2582873" y="3744549"/>
            <a:ext cx="1889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TF –IDF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SVD </a:t>
            </a:r>
            <a:endParaRPr dirty="0"/>
          </a:p>
        </p:txBody>
      </p:sp>
      <p:sp>
        <p:nvSpPr>
          <p:cNvPr id="191" name="Google Shape;191;p37"/>
          <p:cNvSpPr txBox="1">
            <a:spLocks noGrp="1"/>
          </p:cNvSpPr>
          <p:nvPr>
            <p:ph type="title" idx="7"/>
          </p:nvPr>
        </p:nvSpPr>
        <p:spPr>
          <a:xfrm>
            <a:off x="5663261" y="3296475"/>
            <a:ext cx="306055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Distannce</a:t>
            </a:r>
            <a:r>
              <a:rPr lang="en-US" dirty="0"/>
              <a:t> matrix</a:t>
            </a:r>
            <a:endParaRPr dirty="0"/>
          </a:p>
        </p:txBody>
      </p:sp>
      <p:sp>
        <p:nvSpPr>
          <p:cNvPr id="192" name="Google Shape;192;p37"/>
          <p:cNvSpPr txBox="1">
            <a:spLocks noGrp="1"/>
          </p:cNvSpPr>
          <p:nvPr>
            <p:ph type="subTitle" idx="8"/>
          </p:nvPr>
        </p:nvSpPr>
        <p:spPr>
          <a:xfrm>
            <a:off x="5739540" y="3791525"/>
            <a:ext cx="1922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Cosine similarity</a:t>
            </a:r>
            <a:endParaRPr dirty="0"/>
          </a:p>
        </p:txBody>
      </p:sp>
      <p:sp>
        <p:nvSpPr>
          <p:cNvPr id="193" name="Google Shape;193;p37"/>
          <p:cNvSpPr txBox="1">
            <a:spLocks noGrp="1"/>
          </p:cNvSpPr>
          <p:nvPr>
            <p:ph type="title" idx="9"/>
          </p:nvPr>
        </p:nvSpPr>
        <p:spPr>
          <a:xfrm>
            <a:off x="1865196" y="3240875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194" name="Google Shape;194;p37"/>
          <p:cNvSpPr txBox="1">
            <a:spLocks noGrp="1"/>
          </p:cNvSpPr>
          <p:nvPr>
            <p:ph type="title" idx="13"/>
          </p:nvPr>
        </p:nvSpPr>
        <p:spPr>
          <a:xfrm>
            <a:off x="1865196" y="1790450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196" name="Google Shape;196;p37"/>
          <p:cNvSpPr txBox="1">
            <a:spLocks noGrp="1"/>
          </p:cNvSpPr>
          <p:nvPr>
            <p:ph type="title" idx="15"/>
          </p:nvPr>
        </p:nvSpPr>
        <p:spPr>
          <a:xfrm>
            <a:off x="1865196" y="614625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contents</a:t>
            </a:r>
            <a:endParaRPr dirty="0"/>
          </a:p>
        </p:txBody>
      </p:sp>
      <p:sp>
        <p:nvSpPr>
          <p:cNvPr id="15" name="Google Shape;194;p37">
            <a:extLst>
              <a:ext uri="{FF2B5EF4-FFF2-40B4-BE49-F238E27FC236}">
                <a16:creationId xmlns:a16="http://schemas.microsoft.com/office/drawing/2014/main" id="{B2199C01-2228-0D43-BC31-08367CEB5A33}"/>
              </a:ext>
            </a:extLst>
          </p:cNvPr>
          <p:cNvSpPr txBox="1">
            <a:spLocks/>
          </p:cNvSpPr>
          <p:nvPr/>
        </p:nvSpPr>
        <p:spPr>
          <a:xfrm>
            <a:off x="4963081" y="1816700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SemiBold"/>
              <a:buNone/>
              <a:defRPr sz="3000" b="0" i="0" u="none" strike="noStrike" cap="none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dirty="0"/>
              <a:t>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Collect data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03" name="Google Shape;203;p38"/>
          <p:cNvSpPr txBox="1">
            <a:spLocks noGrp="1"/>
          </p:cNvSpPr>
          <p:nvPr>
            <p:ph type="subTitle" idx="1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Web scrapping 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3"/>
          <p:cNvSpPr txBox="1">
            <a:spLocks noGrp="1"/>
          </p:cNvSpPr>
          <p:nvPr>
            <p:ph type="title"/>
          </p:nvPr>
        </p:nvSpPr>
        <p:spPr>
          <a:xfrm>
            <a:off x="928425" y="651300"/>
            <a:ext cx="4394400" cy="60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—Someone Famous</a:t>
            </a:r>
            <a:endParaRPr dirty="0"/>
          </a:p>
        </p:txBody>
      </p:sp>
      <p:sp>
        <p:nvSpPr>
          <p:cNvPr id="281" name="Google Shape;281;p43"/>
          <p:cNvSpPr txBox="1">
            <a:spLocks noGrp="1"/>
          </p:cNvSpPr>
          <p:nvPr>
            <p:ph type="subTitle" idx="1"/>
          </p:nvPr>
        </p:nvSpPr>
        <p:spPr>
          <a:xfrm>
            <a:off x="928425" y="1663050"/>
            <a:ext cx="4394400" cy="121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9177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818444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 used to extract data 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720000" y="818444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  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   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   </a:t>
            </a: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6725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Preprocessing 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203" name="Google Shape;203;p38"/>
          <p:cNvSpPr txBox="1">
            <a:spLocks noGrp="1"/>
          </p:cNvSpPr>
          <p:nvPr>
            <p:ph type="subTitle" idx="1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endParaRPr lang="en-US" sz="2400" dirty="0"/>
          </a:p>
          <a:p>
            <a:pPr marL="0" indent="0"/>
            <a:r>
              <a:rPr lang="en-US" sz="2400" dirty="0"/>
              <a:t>NLP on Arabic data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4594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4"/>
          <p:cNvSpPr txBox="1">
            <a:spLocks noGrp="1"/>
          </p:cNvSpPr>
          <p:nvPr>
            <p:ph type="title"/>
          </p:nvPr>
        </p:nvSpPr>
        <p:spPr>
          <a:xfrm>
            <a:off x="1859800" y="1475075"/>
            <a:ext cx="3499006" cy="2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Rename columns</a:t>
            </a:r>
            <a:endParaRPr b="1" dirty="0"/>
          </a:p>
        </p:txBody>
      </p:sp>
      <p:sp>
        <p:nvSpPr>
          <p:cNvPr id="529" name="Google Shape;529;p54"/>
          <p:cNvSpPr txBox="1">
            <a:spLocks noGrp="1"/>
          </p:cNvSpPr>
          <p:nvPr>
            <p:ph type="subTitle" idx="1"/>
          </p:nvPr>
        </p:nvSpPr>
        <p:spPr>
          <a:xfrm>
            <a:off x="1859800" y="184350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0" name="Google Shape;530;p54"/>
          <p:cNvSpPr txBox="1">
            <a:spLocks noGrp="1"/>
          </p:cNvSpPr>
          <p:nvPr>
            <p:ph type="title" idx="2"/>
          </p:nvPr>
        </p:nvSpPr>
        <p:spPr>
          <a:xfrm>
            <a:off x="3781050" y="252745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Drop duplicate values  </a:t>
            </a:r>
            <a:endParaRPr b="1" dirty="0"/>
          </a:p>
        </p:txBody>
      </p:sp>
      <p:sp>
        <p:nvSpPr>
          <p:cNvPr id="531" name="Google Shape;531;p54"/>
          <p:cNvSpPr txBox="1">
            <a:spLocks noGrp="1"/>
          </p:cNvSpPr>
          <p:nvPr>
            <p:ph type="subTitle" idx="3"/>
          </p:nvPr>
        </p:nvSpPr>
        <p:spPr>
          <a:xfrm>
            <a:off x="3781050" y="298650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2" name="Google Shape;532;p54"/>
          <p:cNvSpPr txBox="1">
            <a:spLocks noGrp="1"/>
          </p:cNvSpPr>
          <p:nvPr>
            <p:ph type="title" idx="4"/>
          </p:nvPr>
        </p:nvSpPr>
        <p:spPr>
          <a:xfrm>
            <a:off x="5702300" y="367045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>
                <a:effectLst/>
              </a:rPr>
              <a:t>Fill null values  </a:t>
            </a:r>
          </a:p>
        </p:txBody>
      </p:sp>
      <p:sp>
        <p:nvSpPr>
          <p:cNvPr id="533" name="Google Shape;533;p54"/>
          <p:cNvSpPr txBox="1">
            <a:spLocks noGrp="1"/>
          </p:cNvSpPr>
          <p:nvPr>
            <p:ph type="subTitle" idx="5"/>
          </p:nvPr>
        </p:nvSpPr>
        <p:spPr>
          <a:xfrm>
            <a:off x="5702300" y="4129500"/>
            <a:ext cx="2420700" cy="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Peal text  - </a:t>
            </a:r>
            <a:endParaRPr dirty="0"/>
          </a:p>
        </p:txBody>
      </p:sp>
      <p:sp>
        <p:nvSpPr>
          <p:cNvPr id="534" name="Google Shape;534;p54"/>
          <p:cNvSpPr/>
          <p:nvPr/>
        </p:nvSpPr>
        <p:spPr>
          <a:xfrm>
            <a:off x="1021012" y="1475075"/>
            <a:ext cx="686400" cy="686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1</a:t>
            </a:r>
            <a:endParaRPr sz="2400" dirty="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35" name="Google Shape;535;p54"/>
          <p:cNvSpPr/>
          <p:nvPr/>
        </p:nvSpPr>
        <p:spPr>
          <a:xfrm>
            <a:off x="2942262" y="2618075"/>
            <a:ext cx="686400" cy="686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2</a:t>
            </a:r>
            <a:endParaRPr sz="2400" dirty="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36" name="Google Shape;536;p54"/>
          <p:cNvSpPr/>
          <p:nvPr/>
        </p:nvSpPr>
        <p:spPr>
          <a:xfrm>
            <a:off x="4863512" y="3761075"/>
            <a:ext cx="686400" cy="686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3</a:t>
            </a:r>
            <a:endParaRPr sz="1800" dirty="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537" name="Google Shape;537;p54"/>
          <p:cNvSpPr txBox="1">
            <a:spLocks noGrp="1"/>
          </p:cNvSpPr>
          <p:nvPr>
            <p:ph type="title" idx="6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Cleaning data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9568299"/>
      </p:ext>
    </p:extLst>
  </p:cSld>
  <p:clrMapOvr>
    <a:masterClrMapping/>
  </p:clrMapOvr>
</p:sld>
</file>

<file path=ppt/theme/theme1.xml><?xml version="1.0" encoding="utf-8"?>
<a:theme xmlns:a="http://schemas.openxmlformats.org/drawingml/2006/main" name="Difference Between Cryptocurrency and Stocks by Slidesgo">
  <a:themeElements>
    <a:clrScheme name="Simple Light">
      <a:dk1>
        <a:srgbClr val="313131"/>
      </a:dk1>
      <a:lt1>
        <a:srgbClr val="FFFFFF"/>
      </a:lt1>
      <a:dk2>
        <a:srgbClr val="D8867B"/>
      </a:dk2>
      <a:lt2>
        <a:srgbClr val="7DBBBF"/>
      </a:lt2>
      <a:accent1>
        <a:srgbClr val="FFF27B"/>
      </a:accent1>
      <a:accent2>
        <a:srgbClr val="B1CB7C"/>
      </a:accent2>
      <a:accent3>
        <a:srgbClr val="F6F6F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160</Words>
  <Application>Microsoft Macintosh PowerPoint</Application>
  <PresentationFormat>On-screen Show (16:9)</PresentationFormat>
  <Paragraphs>74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Poppins</vt:lpstr>
      <vt:lpstr>Poppins SemiBold</vt:lpstr>
      <vt:lpstr>Difference Between Cryptocurrency and Stocks by Slidesgo</vt:lpstr>
      <vt:lpstr>KSA Ministry of Justice</vt:lpstr>
      <vt:lpstr>PowerPoint Presentation</vt:lpstr>
      <vt:lpstr>PowerPoint Presentation</vt:lpstr>
      <vt:lpstr>collect data</vt:lpstr>
      <vt:lpstr>Collect data</vt:lpstr>
      <vt:lpstr>—Someone Famous</vt:lpstr>
      <vt:lpstr>Tools used to extract data </vt:lpstr>
      <vt:lpstr>Preprocessing </vt:lpstr>
      <vt:lpstr>Rename columns</vt:lpstr>
      <vt:lpstr>Remove punctuations </vt:lpstr>
      <vt:lpstr>Remove stop words </vt:lpstr>
      <vt:lpstr>Result </vt:lpstr>
      <vt:lpstr>EDA</vt:lpstr>
      <vt:lpstr>Word cloud </vt:lpstr>
      <vt:lpstr>PowerPoint Presentation</vt:lpstr>
      <vt:lpstr>TF-IDF</vt:lpstr>
      <vt:lpstr>Cosine similarity</vt:lpstr>
      <vt:lpstr>Output distance Cosine matrix</vt:lpstr>
      <vt:lpstr>Tools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KSA Ministry of Justice</dc:title>
  <cp:lastModifiedBy>AHMED KHALID JABER ALTHOBAITI</cp:lastModifiedBy>
  <cp:revision>7</cp:revision>
  <dcterms:modified xsi:type="dcterms:W3CDTF">2021-12-29T23:34:24Z</dcterms:modified>
</cp:coreProperties>
</file>